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1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9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38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78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39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34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637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79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528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50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72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6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92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21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07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10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24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4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D1FE7D-C4AF-46E1-87FE-9E1048F940E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510BC4-17C0-4F52-AE26-D0A4AE1A5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60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4000">
              <a:schemeClr val="bg2">
                <a:tint val="97000"/>
                <a:hueMod val="92000"/>
                <a:satMod val="169000"/>
                <a:lumMod val="164000"/>
              </a:schemeClr>
            </a:gs>
            <a:gs pos="61225">
              <a:srgbClr val="7AA921"/>
            </a:gs>
            <a:gs pos="34000">
              <a:srgbClr val="7EAE24"/>
            </a:gs>
            <a:gs pos="6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anaconda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Gemaakt door Bart Ola </a:t>
            </a:r>
            <a:r>
              <a:rPr lang="nl-NL" dirty="0" err="1" smtClean="0">
                <a:solidFill>
                  <a:schemeClr val="bg1"/>
                </a:solidFill>
              </a:rPr>
              <a:t>Terrence</a:t>
            </a:r>
            <a:r>
              <a:rPr lang="nl-NL" dirty="0" smtClean="0">
                <a:solidFill>
                  <a:schemeClr val="bg1"/>
                </a:solidFill>
              </a:rPr>
              <a:t> Tygo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846" y="94608"/>
            <a:ext cx="5604732" cy="37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73805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0703" y="2704012"/>
            <a:ext cx="6400800" cy="2586445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: 1. hoe ziet </a:t>
            </a:r>
            <a:r>
              <a:rPr lang="nl-NL" dirty="0" smtClean="0"/>
              <a:t>de Anaconda</a:t>
            </a:r>
            <a:r>
              <a:rPr lang="nl-NL" dirty="0" smtClean="0"/>
              <a:t> </a:t>
            </a:r>
            <a:r>
              <a:rPr lang="nl-NL" dirty="0" smtClean="0"/>
              <a:t>er uit?</a:t>
            </a:r>
            <a:br>
              <a:rPr lang="nl-NL" dirty="0" smtClean="0"/>
            </a:br>
            <a:r>
              <a:rPr lang="nl-NL" dirty="0" smtClean="0"/>
              <a:t>: 2. leef gebie</a:t>
            </a:r>
            <a:r>
              <a:rPr lang="nl-NL" dirty="0"/>
              <a:t>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: 3. eten anaconda</a:t>
            </a:r>
            <a:br>
              <a:rPr lang="nl-NL" dirty="0" smtClean="0"/>
            </a:br>
            <a:r>
              <a:rPr lang="nl-NL" dirty="0" smtClean="0"/>
              <a:t>: 4</a:t>
            </a:r>
            <a:r>
              <a:rPr lang="nl-NL" dirty="0" smtClean="0"/>
              <a:t>. presentatie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74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2">
                <a:tint val="97000"/>
                <a:hueMod val="92000"/>
                <a:satMod val="169000"/>
                <a:lumMod val="164000"/>
              </a:schemeClr>
            </a:gs>
            <a:gs pos="39000">
              <a:srgbClr val="7EAE24"/>
            </a:gs>
            <a:gs pos="7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ziet het dier er uit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922" y="300445"/>
            <a:ext cx="52387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212" y="942535"/>
            <a:ext cx="8001000" cy="106914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Leefgebied  anaconda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17" y="2531050"/>
            <a:ext cx="4023360" cy="301752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820" y="92143"/>
            <a:ext cx="3768180" cy="375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6726" y="441718"/>
            <a:ext cx="8534400" cy="1507067"/>
          </a:xfrm>
        </p:spPr>
        <p:txBody>
          <a:bodyPr/>
          <a:lstStyle/>
          <a:p>
            <a:r>
              <a:rPr lang="nl-NL" dirty="0" smtClean="0"/>
              <a:t>Eten anaconda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3173" y="940524"/>
            <a:ext cx="3585706" cy="21423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097" y="3422469"/>
            <a:ext cx="2240279" cy="16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Presentatie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19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</TotalTime>
  <Words>29</Words>
  <Application>Microsoft Office PowerPoint</Application>
  <PresentationFormat>Breedbeeld</PresentationFormat>
  <Paragraphs>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Times New Roman</vt:lpstr>
      <vt:lpstr>Wingdings 3</vt:lpstr>
      <vt:lpstr>Segment</vt:lpstr>
      <vt:lpstr>anaconda</vt:lpstr>
      <vt:lpstr>inhoud</vt:lpstr>
      <vt:lpstr>Hoe ziet het dier er uit</vt:lpstr>
      <vt:lpstr>Leefgebied  anaconda</vt:lpstr>
      <vt:lpstr>Eten anaconda</vt:lpstr>
      <vt:lpstr>PowerPoint-presentatie</vt:lpstr>
    </vt:vector>
  </TitlesOfParts>
  <Company>SCPO in het Vechtdal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anaconda</dc:title>
  <dc:creator>Groep7</dc:creator>
  <cp:lastModifiedBy>Jacqueline Sybesma</cp:lastModifiedBy>
  <cp:revision>19</cp:revision>
  <dcterms:created xsi:type="dcterms:W3CDTF">2019-04-16T13:08:31Z</dcterms:created>
  <dcterms:modified xsi:type="dcterms:W3CDTF">2019-06-03T19:37:05Z</dcterms:modified>
</cp:coreProperties>
</file>