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7" name="Date Placeholder 6"/>
          <p:cNvSpPr>
            <a:spLocks noGrp="1"/>
          </p:cNvSpPr>
          <p:nvPr>
            <p:ph type="dt" sz="half" idx="10"/>
          </p:nvPr>
        </p:nvSpPr>
        <p:spPr/>
        <p:txBody>
          <a:bodyPr/>
          <a:lstStyle/>
          <a:p>
            <a:fld id="{CA2872D8-B385-4D2D-8D70-353F73D17FA2}" type="datetimeFigureOut">
              <a:rPr lang="nl-NL" smtClean="0"/>
              <a:t>11-6-2019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140856624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A2872D8-B385-4D2D-8D70-353F73D17FA2}" type="datetimeFigureOut">
              <a:rPr lang="nl-NL" smtClean="0"/>
              <a:t>11-6-2019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63303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A2872D8-B385-4D2D-8D70-353F73D17FA2}" type="datetimeFigureOut">
              <a:rPr lang="nl-NL" smtClean="0"/>
              <a:t>11-6-2019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230686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CA2872D8-B385-4D2D-8D70-353F73D17FA2}" type="datetimeFigureOut">
              <a:rPr lang="nl-NL" smtClean="0"/>
              <a:t>11-6-2019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46606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7" name="Date Placeholder 6"/>
          <p:cNvSpPr>
            <a:spLocks noGrp="1"/>
          </p:cNvSpPr>
          <p:nvPr>
            <p:ph type="dt" sz="half" idx="10"/>
          </p:nvPr>
        </p:nvSpPr>
        <p:spPr/>
        <p:txBody>
          <a:bodyPr/>
          <a:lstStyle/>
          <a:p>
            <a:fld id="{CA2872D8-B385-4D2D-8D70-353F73D17FA2}" type="datetimeFigureOut">
              <a:rPr lang="nl-NL" smtClean="0"/>
              <a:t>11-6-2019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32604469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8" name="Date Placeholder 7"/>
          <p:cNvSpPr>
            <a:spLocks noGrp="1"/>
          </p:cNvSpPr>
          <p:nvPr>
            <p:ph type="dt" sz="half" idx="10"/>
          </p:nvPr>
        </p:nvSpPr>
        <p:spPr/>
        <p:txBody>
          <a:bodyPr/>
          <a:lstStyle/>
          <a:p>
            <a:fld id="{CA2872D8-B385-4D2D-8D70-353F73D17FA2}" type="datetimeFigureOut">
              <a:rPr lang="nl-NL" smtClean="0"/>
              <a:t>11-6-2019</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422225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583436" y="3143250"/>
            <a:ext cx="4270248" cy="2596776"/>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7" name="Date Placeholder 6"/>
          <p:cNvSpPr>
            <a:spLocks noGrp="1"/>
          </p:cNvSpPr>
          <p:nvPr>
            <p:ph type="dt" sz="half" idx="10"/>
          </p:nvPr>
        </p:nvSpPr>
        <p:spPr/>
        <p:txBody>
          <a:bodyPr/>
          <a:lstStyle/>
          <a:p>
            <a:fld id="{CA2872D8-B385-4D2D-8D70-353F73D17FA2}" type="datetimeFigureOut">
              <a:rPr lang="nl-NL" smtClean="0"/>
              <a:t>11-6-2019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9C74422-2732-462B-9E2E-EFEFB96725AE}" type="slidenum">
              <a:rPr lang="nl-NL" smtClean="0"/>
              <a:t>‹nr.›</a:t>
            </a:fld>
            <a:endParaRPr lang="nl-NL"/>
          </a:p>
        </p:txBody>
      </p:sp>
      <p:sp>
        <p:nvSpPr>
          <p:cNvPr id="10" name="Title 9"/>
          <p:cNvSpPr>
            <a:spLocks noGrp="1"/>
          </p:cNvSpPr>
          <p:nvPr>
            <p:ph type="title"/>
          </p:nvPr>
        </p:nvSpPr>
        <p:spPr/>
        <p:txBody>
          <a:bodyPr/>
          <a:lstStyle/>
          <a:p>
            <a:r>
              <a:rPr lang="nl-NL" smtClean="0"/>
              <a:t>Klik om de stijl te bewerken</a:t>
            </a:r>
            <a:endParaRPr lang="en-US" dirty="0"/>
          </a:p>
        </p:txBody>
      </p:sp>
    </p:spTree>
    <p:extLst>
      <p:ext uri="{BB962C8B-B14F-4D97-AF65-F5344CB8AC3E}">
        <p14:creationId xmlns:p14="http://schemas.microsoft.com/office/powerpoint/2010/main" val="218901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CA2872D8-B385-4D2D-8D70-353F73D17FA2}" type="datetimeFigureOut">
              <a:rPr lang="nl-NL" smtClean="0"/>
              <a:t>11-6-2019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141717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872D8-B385-4D2D-8D70-353F73D17FA2}" type="datetimeFigureOut">
              <a:rPr lang="nl-NL" smtClean="0"/>
              <a:t>11-6-2019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1835985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smtClean="0"/>
              <a:t>Klik om de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9" name="Date Placeholder 8"/>
          <p:cNvSpPr>
            <a:spLocks noGrp="1"/>
          </p:cNvSpPr>
          <p:nvPr>
            <p:ph type="dt" sz="half" idx="10"/>
          </p:nvPr>
        </p:nvSpPr>
        <p:spPr/>
        <p:txBody>
          <a:bodyPr/>
          <a:lstStyle/>
          <a:p>
            <a:fld id="{CA2872D8-B385-4D2D-8D70-353F73D17FA2}" type="datetimeFigureOut">
              <a:rPr lang="nl-NL" smtClean="0"/>
              <a:t>11-6-2019</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743004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A2872D8-B385-4D2D-8D70-353F73D17FA2}" type="datetimeFigureOut">
              <a:rPr lang="nl-NL" smtClean="0"/>
              <a:t>11-6-2019</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69C74422-2732-462B-9E2E-EFEFB96725AE}" type="slidenum">
              <a:rPr lang="nl-NL" smtClean="0"/>
              <a:t>‹nr.›</a:t>
            </a:fld>
            <a:endParaRPr lang="nl-NL"/>
          </a:p>
        </p:txBody>
      </p:sp>
    </p:spTree>
    <p:extLst>
      <p:ext uri="{BB962C8B-B14F-4D97-AF65-F5344CB8AC3E}">
        <p14:creationId xmlns:p14="http://schemas.microsoft.com/office/powerpoint/2010/main" val="370965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A2872D8-B385-4D2D-8D70-353F73D17FA2}" type="datetimeFigureOut">
              <a:rPr lang="nl-NL" smtClean="0"/>
              <a:t>11-6-2019</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9C74422-2732-462B-9E2E-EFEFB96725AE}" type="slidenum">
              <a:rPr lang="nl-NL" smtClean="0"/>
              <a:t>‹nr.›</a:t>
            </a:fld>
            <a:endParaRPr lang="nl-NL"/>
          </a:p>
        </p:txBody>
      </p:sp>
    </p:spTree>
    <p:extLst>
      <p:ext uri="{BB962C8B-B14F-4D97-AF65-F5344CB8AC3E}">
        <p14:creationId xmlns:p14="http://schemas.microsoft.com/office/powerpoint/2010/main" val="37860768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51012" y="2485505"/>
            <a:ext cx="8689976" cy="1324493"/>
          </a:xfrm>
        </p:spPr>
        <p:txBody>
          <a:bodyPr/>
          <a:lstStyle/>
          <a:p>
            <a:r>
              <a:rPr lang="nl-NL" dirty="0" smtClean="0">
                <a:solidFill>
                  <a:schemeClr val="accent5">
                    <a:lumMod val="60000"/>
                    <a:lumOff val="40000"/>
                  </a:schemeClr>
                </a:solidFill>
              </a:rPr>
              <a:t>De kangoeroe</a:t>
            </a:r>
            <a:endParaRPr lang="nl-NL" dirty="0">
              <a:solidFill>
                <a:schemeClr val="accent5">
                  <a:lumMod val="60000"/>
                  <a:lumOff val="40000"/>
                </a:schemeClr>
              </a:solidFill>
            </a:endParaRPr>
          </a:p>
        </p:txBody>
      </p:sp>
      <p:sp>
        <p:nvSpPr>
          <p:cNvPr id="3" name="Ondertitel 2"/>
          <p:cNvSpPr>
            <a:spLocks noGrp="1"/>
          </p:cNvSpPr>
          <p:nvPr>
            <p:ph type="subTitle" idx="1"/>
          </p:nvPr>
        </p:nvSpPr>
        <p:spPr/>
        <p:txBody>
          <a:bodyPr/>
          <a:lstStyle/>
          <a:p>
            <a:r>
              <a:rPr lang="nl-NL" dirty="0" smtClean="0"/>
              <a:t>Gemaakt door: </a:t>
            </a:r>
            <a:r>
              <a:rPr lang="nl-NL" dirty="0" err="1" smtClean="0"/>
              <a:t>Cyntia</a:t>
            </a:r>
            <a:r>
              <a:rPr lang="nl-NL" dirty="0" smtClean="0"/>
              <a:t> Jarne Thijs Sanne &amp; Maaike</a:t>
            </a:r>
            <a:endParaRPr lang="nl-NL" dirty="0"/>
          </a:p>
        </p:txBody>
      </p:sp>
      <p:pic>
        <p:nvPicPr>
          <p:cNvPr id="4" name="Picture 4" descr="Afbeeldingsresultaat voor kangoeroe cart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0946" y="4352544"/>
            <a:ext cx="1834032" cy="224928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Afbeeldingsresultaat voor kangoeroe"/>
          <p:cNvPicPr>
            <a:picLocks noChangeAspect="1" noChangeArrowheads="1"/>
          </p:cNvPicPr>
          <p:nvPr/>
        </p:nvPicPr>
        <p:blipFill rotWithShape="1">
          <a:blip r:embed="rId3">
            <a:extLst>
              <a:ext uri="{28A0092B-C50C-407E-A947-70E740481C1C}">
                <a14:useLocalDpi xmlns:a14="http://schemas.microsoft.com/office/drawing/2010/main" val="0"/>
              </a:ext>
            </a:extLst>
          </a:blip>
          <a:srcRect l="6104" t="6277" r="16402" b="11159"/>
          <a:stretch/>
        </p:blipFill>
        <p:spPr bwMode="auto">
          <a:xfrm>
            <a:off x="8944496" y="656706"/>
            <a:ext cx="2668385" cy="1421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820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259298"/>
            <a:ext cx="7729728" cy="1188720"/>
          </a:xfrm>
        </p:spPr>
        <p:txBody>
          <a:bodyPr/>
          <a:lstStyle/>
          <a:p>
            <a:r>
              <a:rPr lang="nl-NL" dirty="0" smtClean="0"/>
              <a:t>Hoe word de baby geboren?</a:t>
            </a:r>
            <a:endParaRPr lang="nl-NL" dirty="0"/>
          </a:p>
        </p:txBody>
      </p:sp>
      <p:sp>
        <p:nvSpPr>
          <p:cNvPr id="3" name="Tijdelijke aanduiding voor inhoud 2"/>
          <p:cNvSpPr>
            <a:spLocks noGrp="1"/>
          </p:cNvSpPr>
          <p:nvPr>
            <p:ph idx="1"/>
          </p:nvPr>
        </p:nvSpPr>
        <p:spPr>
          <a:xfrm>
            <a:off x="2231136" y="1548310"/>
            <a:ext cx="7729728" cy="3788882"/>
          </a:xfrm>
        </p:spPr>
        <p:txBody>
          <a:bodyPr>
            <a:normAutofit fontScale="92500" lnSpcReduction="20000"/>
          </a:bodyPr>
          <a:lstStyle/>
          <a:p>
            <a:pPr marL="0" indent="0">
              <a:buNone/>
            </a:pPr>
            <a:r>
              <a:rPr lang="nl-NL" sz="2200" dirty="0" smtClean="0"/>
              <a:t>Kangoeroes  </a:t>
            </a:r>
            <a:r>
              <a:rPr lang="nl-NL" sz="2200" dirty="0"/>
              <a:t>paren in het voorjaar. De draagtijd is zeer kort, ongeveer een maand. Voor de geboorte van haar jong bereid moeder kangoeroe de weg naar de buidel een beetje voor. Zo wordt het voor het jong wat makkelijker de weg naar de buidel af te leggen. Ze neemt dan een vreemde houding aan. Ze leunt vaak ergens tegen aan en steek haar staart tussenachterpoten door. Als het jong geboren is, is het maar 2 cm groot en weegt zo’n 0,75 gram. Zonder hulp van zijn moeder begint zijn reis naar de buidel. Het kleintje is doof en blind en vindt zijn weg puur op zijn reukvermogen. Het piepkleine kangoeroetje wordt naakt geboren en zijn voorpoten zijn lager dan zijn achterpoten. Het reisje naar de buidel duurt zo’n drie min. Het jong zoekt een tepel en zuigt zich hier aan vast. Hier blijft hij een aantal weken, lekker beschermd zitten. Na een aantal weken steekt hij af en toe zijn kop eens naar buiten maar het jong blijft in de buidel totdat hij 6 maanden oud is. Dan wordt het tijd de omgeving te verkennen</a:t>
            </a:r>
          </a:p>
          <a:p>
            <a:endParaRPr lang="nl-NL" dirty="0"/>
          </a:p>
        </p:txBody>
      </p:sp>
      <p:pic>
        <p:nvPicPr>
          <p:cNvPr id="4" name="Picture 2" descr="Afbeeldingsresultaat voor kangoeroe voortplan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0864" y="1548310"/>
            <a:ext cx="2180440" cy="1447948"/>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descr="Gerelateerde afbeelding"/>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13819">
            <a:off x="195197" y="4943311"/>
            <a:ext cx="2055363" cy="1544907"/>
          </a:xfrm>
          <a:prstGeom prst="rect">
            <a:avLst/>
          </a:prstGeom>
          <a:noFill/>
          <a:ln>
            <a:noFill/>
          </a:ln>
        </p:spPr>
      </p:pic>
    </p:spTree>
    <p:extLst>
      <p:ext uri="{BB962C8B-B14F-4D97-AF65-F5344CB8AC3E}">
        <p14:creationId xmlns:p14="http://schemas.microsoft.com/office/powerpoint/2010/main" val="98801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128669"/>
            <a:ext cx="7729728" cy="1188720"/>
          </a:xfrm>
        </p:spPr>
        <p:txBody>
          <a:bodyPr/>
          <a:lstStyle/>
          <a:p>
            <a:r>
              <a:rPr lang="nl-NL" dirty="0" smtClean="0"/>
              <a:t>Verschillende kangoeroes</a:t>
            </a:r>
            <a:endParaRPr lang="nl-NL" dirty="0"/>
          </a:p>
        </p:txBody>
      </p:sp>
      <p:sp>
        <p:nvSpPr>
          <p:cNvPr id="3" name="Tijdelijke aanduiding voor inhoud 2"/>
          <p:cNvSpPr>
            <a:spLocks noGrp="1"/>
          </p:cNvSpPr>
          <p:nvPr>
            <p:ph idx="1"/>
          </p:nvPr>
        </p:nvSpPr>
        <p:spPr>
          <a:xfrm>
            <a:off x="2231136" y="1671393"/>
            <a:ext cx="7729728" cy="3101983"/>
          </a:xfrm>
        </p:spPr>
        <p:txBody>
          <a:bodyPr/>
          <a:lstStyle/>
          <a:p>
            <a:pPr marL="0" indent="0">
              <a:buNone/>
            </a:pPr>
            <a:r>
              <a:rPr lang="nl-NL" dirty="0"/>
              <a:t>Er zijn wel 50 soorten kangoeroes maar de bekendste zijn toch </a:t>
            </a:r>
            <a:r>
              <a:rPr lang="nl-NL" dirty="0" smtClean="0"/>
              <a:t>wel</a:t>
            </a:r>
          </a:p>
          <a:p>
            <a:pPr marL="0" indent="0">
              <a:buNone/>
            </a:pPr>
            <a:r>
              <a:rPr lang="nl-NL" dirty="0" smtClean="0"/>
              <a:t>de </a:t>
            </a:r>
            <a:r>
              <a:rPr lang="nl-NL" dirty="0"/>
              <a:t>grijze , de rode kangoeroe en reuzenkangoeroe. De reuzenkangoeroe kan wel tot 2 m groot worden en kan een gewicht van 90 kg bereiken. Zijn staart is 1.20 m lang.  Ze kunnen hoog springen</a:t>
            </a:r>
          </a:p>
        </p:txBody>
      </p:sp>
      <p:pic>
        <p:nvPicPr>
          <p:cNvPr id="4" name="Picture 2" descr="Afbeeldingsresultaat voor de rode kangoero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97504">
            <a:off x="7350964" y="3298770"/>
            <a:ext cx="2791438" cy="2035185"/>
          </a:xfrm>
          <a:prstGeom prst="rect">
            <a:avLst/>
          </a:prstGeom>
          <a:noFill/>
          <a:extLst>
            <a:ext uri="{909E8E84-426E-40DD-AFC4-6F175D3DCCD1}">
              <a14:hiddenFill xmlns:a14="http://schemas.microsoft.com/office/drawing/2010/main">
                <a:solidFill>
                  <a:srgbClr val="FFFFFF"/>
                </a:solidFill>
              </a14:hiddenFill>
            </a:ext>
          </a:extLst>
        </p:spPr>
      </p:pic>
      <p:sp>
        <p:nvSpPr>
          <p:cNvPr id="10" name="Tekstvak 9"/>
          <p:cNvSpPr txBox="1"/>
          <p:nvPr/>
        </p:nvSpPr>
        <p:spPr>
          <a:xfrm rot="363992">
            <a:off x="7242882" y="5316583"/>
            <a:ext cx="2717982" cy="369332"/>
          </a:xfrm>
          <a:prstGeom prst="rect">
            <a:avLst/>
          </a:prstGeom>
          <a:noFill/>
        </p:spPr>
        <p:txBody>
          <a:bodyPr wrap="square" rtlCol="0">
            <a:spAutoFit/>
          </a:bodyPr>
          <a:lstStyle/>
          <a:p>
            <a:r>
              <a:rPr lang="nl-NL" dirty="0" smtClean="0"/>
              <a:t>Rode reuzen kangoeroe</a:t>
            </a:r>
            <a:endParaRPr lang="nl-NL" dirty="0"/>
          </a:p>
        </p:txBody>
      </p:sp>
    </p:spTree>
    <p:extLst>
      <p:ext uri="{BB962C8B-B14F-4D97-AF65-F5344CB8AC3E}">
        <p14:creationId xmlns:p14="http://schemas.microsoft.com/office/powerpoint/2010/main" val="810378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220109"/>
            <a:ext cx="7729728" cy="1188720"/>
          </a:xfrm>
        </p:spPr>
        <p:txBody>
          <a:bodyPr/>
          <a:lstStyle/>
          <a:p>
            <a:r>
              <a:rPr lang="nl-NL" dirty="0" smtClean="0"/>
              <a:t>De geschiedenis</a:t>
            </a:r>
            <a:endParaRPr lang="nl-NL" dirty="0"/>
          </a:p>
        </p:txBody>
      </p:sp>
      <p:sp>
        <p:nvSpPr>
          <p:cNvPr id="3" name="Tijdelijke aanduiding voor inhoud 2"/>
          <p:cNvSpPr>
            <a:spLocks noGrp="1"/>
          </p:cNvSpPr>
          <p:nvPr>
            <p:ph idx="1"/>
          </p:nvPr>
        </p:nvSpPr>
        <p:spPr>
          <a:xfrm>
            <a:off x="2231136" y="2050870"/>
            <a:ext cx="7729728" cy="1763484"/>
          </a:xfrm>
        </p:spPr>
        <p:txBody>
          <a:bodyPr/>
          <a:lstStyle/>
          <a:p>
            <a:pPr marL="0" indent="0">
              <a:buNone/>
            </a:pPr>
            <a:r>
              <a:rPr lang="nl-NL" dirty="0"/>
              <a:t>James Cook ontdekte de kangoeroe. </a:t>
            </a:r>
            <a:endParaRPr lang="nl-NL" dirty="0" smtClean="0"/>
          </a:p>
          <a:p>
            <a:pPr marL="0" indent="0">
              <a:buNone/>
            </a:pPr>
            <a:r>
              <a:rPr lang="nl-NL" dirty="0" smtClean="0"/>
              <a:t>Eerst </a:t>
            </a:r>
            <a:r>
              <a:rPr lang="nl-NL" dirty="0"/>
              <a:t>kon de kangoeroe niet springen door de jaren heen wel.</a:t>
            </a:r>
          </a:p>
          <a:p>
            <a:pPr marL="0" indent="0">
              <a:buNone/>
            </a:pPr>
            <a:r>
              <a:rPr lang="nl-NL" dirty="0"/>
              <a:t>Ze dachten </a:t>
            </a:r>
            <a:r>
              <a:rPr lang="nl-NL" dirty="0" smtClean="0"/>
              <a:t>dat de kangoeroe </a:t>
            </a:r>
            <a:r>
              <a:rPr lang="nl-NL" dirty="0"/>
              <a:t>zo groot </a:t>
            </a:r>
            <a:r>
              <a:rPr lang="nl-NL" dirty="0" smtClean="0"/>
              <a:t>was als </a:t>
            </a:r>
            <a:r>
              <a:rPr lang="nl-NL" dirty="0"/>
              <a:t>een windhond </a:t>
            </a:r>
            <a:r>
              <a:rPr lang="nl-NL" dirty="0" smtClean="0"/>
              <a:t>en zo grijs als een muis. </a:t>
            </a:r>
            <a:r>
              <a:rPr lang="nl-NL" dirty="0"/>
              <a:t>Maar de </a:t>
            </a:r>
            <a:r>
              <a:rPr lang="nl-NL" dirty="0" err="1"/>
              <a:t>voc</a:t>
            </a:r>
            <a:r>
              <a:rPr lang="nl-NL" dirty="0"/>
              <a:t> was misschien eerde want de </a:t>
            </a:r>
            <a:r>
              <a:rPr lang="nl-NL" dirty="0" smtClean="0"/>
              <a:t>Batavia schip is ook gestrand op Australië.</a:t>
            </a:r>
            <a:endParaRPr lang="nl-NL" dirty="0"/>
          </a:p>
          <a:p>
            <a:endParaRPr lang="nl-NL" dirty="0"/>
          </a:p>
        </p:txBody>
      </p:sp>
      <p:pic>
        <p:nvPicPr>
          <p:cNvPr id="4" name="Picture 2" descr="Afbeeldingsresultaat voor James Coo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50501">
            <a:off x="9140763" y="3845096"/>
            <a:ext cx="2747876" cy="1915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822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128669"/>
            <a:ext cx="7729728" cy="1099240"/>
          </a:xfrm>
        </p:spPr>
        <p:txBody>
          <a:bodyPr/>
          <a:lstStyle/>
          <a:p>
            <a:r>
              <a:rPr lang="nl-NL" dirty="0" smtClean="0"/>
              <a:t>weetjes</a:t>
            </a:r>
            <a:endParaRPr lang="nl-NL" dirty="0"/>
          </a:p>
        </p:txBody>
      </p:sp>
      <p:sp>
        <p:nvSpPr>
          <p:cNvPr id="3" name="Tijdelijke aanduiding voor inhoud 2"/>
          <p:cNvSpPr>
            <a:spLocks noGrp="1"/>
          </p:cNvSpPr>
          <p:nvPr>
            <p:ph idx="1"/>
          </p:nvPr>
        </p:nvSpPr>
        <p:spPr/>
        <p:txBody>
          <a:bodyPr>
            <a:normAutofit fontScale="85000" lnSpcReduction="20000"/>
          </a:bodyPr>
          <a:lstStyle/>
          <a:p>
            <a:pPr marL="0" lvl="0" indent="0">
              <a:buNone/>
            </a:pPr>
            <a:r>
              <a:rPr lang="nl-NL" dirty="0"/>
              <a:t>Kangoeroes kunnen niet achteruit </a:t>
            </a:r>
            <a:r>
              <a:rPr lang="nl-NL" dirty="0" smtClean="0"/>
              <a:t>lopen of springen</a:t>
            </a:r>
            <a:r>
              <a:rPr lang="nl-NL" dirty="0"/>
              <a:t>.</a:t>
            </a:r>
          </a:p>
          <a:p>
            <a:pPr marL="0" lvl="0" indent="0">
              <a:buNone/>
            </a:pPr>
            <a:r>
              <a:rPr lang="nl-NL" dirty="0"/>
              <a:t>Een baby kangoeroe </a:t>
            </a:r>
            <a:r>
              <a:rPr lang="nl-NL" dirty="0" smtClean="0"/>
              <a:t>word een 'Joey</a:t>
            </a:r>
            <a:r>
              <a:rPr lang="nl-NL" dirty="0"/>
              <a:t>' genoemd.</a:t>
            </a:r>
          </a:p>
          <a:p>
            <a:pPr marL="0" lvl="0" indent="0">
              <a:buNone/>
            </a:pPr>
            <a:r>
              <a:rPr lang="nl-NL" dirty="0"/>
              <a:t>Een kangoeroe kan de snelheid van 70 km/uur behalen.</a:t>
            </a:r>
          </a:p>
          <a:p>
            <a:pPr marL="0" lvl="0" indent="0">
              <a:buNone/>
            </a:pPr>
            <a:r>
              <a:rPr lang="nl-NL" dirty="0"/>
              <a:t>Een kangoeroe kan bij de geboorte slechts </a:t>
            </a:r>
            <a:r>
              <a:rPr lang="nl-NL" dirty="0" smtClean="0"/>
              <a:t>1 </a:t>
            </a:r>
            <a:r>
              <a:rPr lang="nl-NL" dirty="0"/>
              <a:t>gram wegen.</a:t>
            </a:r>
          </a:p>
          <a:p>
            <a:pPr marL="0" lvl="0" indent="0">
              <a:buNone/>
            </a:pPr>
            <a:r>
              <a:rPr lang="nl-NL" dirty="0"/>
              <a:t>De Latijnse naam van een kangoeroe is </a:t>
            </a:r>
            <a:r>
              <a:rPr lang="nl-NL" dirty="0" err="1"/>
              <a:t>Macropodidae</a:t>
            </a:r>
            <a:r>
              <a:rPr lang="nl-NL" dirty="0"/>
              <a:t>,  </a:t>
            </a:r>
            <a:r>
              <a:rPr lang="nl-NL" dirty="0" err="1"/>
              <a:t>Macropodidae</a:t>
            </a:r>
            <a:r>
              <a:rPr lang="nl-NL" dirty="0"/>
              <a:t> betekent grootpotigen.</a:t>
            </a:r>
          </a:p>
          <a:p>
            <a:pPr marL="0" lvl="0" indent="0">
              <a:buNone/>
            </a:pPr>
            <a:r>
              <a:rPr lang="nl-NL" dirty="0"/>
              <a:t>Er bestaan 50 soorten kangoeroes zoals: bergkangoeroe, rode reuzenkangoeroe, dwergkangoeroe etc.</a:t>
            </a:r>
          </a:p>
          <a:p>
            <a:pPr marL="0" lvl="0" indent="0">
              <a:buNone/>
            </a:pPr>
            <a:r>
              <a:rPr lang="nl-NL" dirty="0"/>
              <a:t>De vacht van een kangoeroe kan niet langer dan 3 cm worden en de vacht houd de warmte buiten als het warmer word, maar als het dan toch te warm word likt hij gewoon aan zijn voorpoten. </a:t>
            </a:r>
          </a:p>
          <a:p>
            <a:pPr marL="0" indent="0">
              <a:buNone/>
            </a:pPr>
            <a:r>
              <a:rPr lang="nl-NL" dirty="0"/>
              <a:t>Een kangoeroe kan heel goed vechten</a:t>
            </a:r>
          </a:p>
          <a:p>
            <a:pPr marL="0" indent="0">
              <a:buNone/>
            </a:pPr>
            <a:endParaRPr lang="nl-NL" dirty="0"/>
          </a:p>
        </p:txBody>
      </p:sp>
    </p:spTree>
    <p:extLst>
      <p:ext uri="{BB962C8B-B14F-4D97-AF65-F5344CB8AC3E}">
        <p14:creationId xmlns:p14="http://schemas.microsoft.com/office/powerpoint/2010/main" val="2464819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133419"/>
            <a:ext cx="7729728" cy="1188720"/>
          </a:xfrm>
        </p:spPr>
        <p:txBody>
          <a:bodyPr/>
          <a:lstStyle/>
          <a:p>
            <a:r>
              <a:rPr lang="nl-NL" dirty="0" smtClean="0"/>
              <a:t>En de poep dan</a:t>
            </a:r>
            <a:endParaRPr lang="nl-NL" dirty="0"/>
          </a:p>
        </p:txBody>
      </p:sp>
      <p:sp>
        <p:nvSpPr>
          <p:cNvPr id="3" name="Tijdelijke aanduiding voor inhoud 2"/>
          <p:cNvSpPr>
            <a:spLocks noGrp="1"/>
          </p:cNvSpPr>
          <p:nvPr>
            <p:ph idx="1"/>
          </p:nvPr>
        </p:nvSpPr>
        <p:spPr>
          <a:xfrm>
            <a:off x="1865376" y="2372981"/>
            <a:ext cx="7729728" cy="4519214"/>
          </a:xfrm>
        </p:spPr>
        <p:txBody>
          <a:bodyPr>
            <a:normAutofit/>
          </a:bodyPr>
          <a:lstStyle/>
          <a:p>
            <a:pPr marL="0" indent="0">
              <a:buNone/>
            </a:pPr>
            <a:r>
              <a:rPr lang="nl-NL" b="1" dirty="0"/>
              <a:t>Hoe poepen de jonkies?</a:t>
            </a:r>
            <a:r>
              <a:rPr lang="nl-NL" dirty="0"/>
              <a:t> Nou voor negen maanden mag de </a:t>
            </a:r>
            <a:r>
              <a:rPr lang="nl-NL" dirty="0" smtClean="0"/>
              <a:t>kangoeroe </a:t>
            </a:r>
            <a:r>
              <a:rPr lang="nl-NL" dirty="0"/>
              <a:t>niet gaan poepen dus wat doen hun dan? Hun gaan in de buidel poepen en als de moeder dat ruikt. Dan gaat de </a:t>
            </a:r>
            <a:r>
              <a:rPr lang="nl-NL" dirty="0" smtClean="0"/>
              <a:t>moeder kangoeroe </a:t>
            </a:r>
            <a:r>
              <a:rPr lang="nl-NL" dirty="0"/>
              <a:t>met haar tong de buidel schoonmaken.    </a:t>
            </a:r>
            <a:endParaRPr lang="nl-NL" dirty="0" smtClean="0"/>
          </a:p>
          <a:p>
            <a:pPr marL="0" indent="0">
              <a:buNone/>
            </a:pPr>
            <a:r>
              <a:rPr lang="nl-NL" b="1" dirty="0" smtClean="0"/>
              <a:t>Hoe </a:t>
            </a:r>
            <a:r>
              <a:rPr lang="nl-NL" b="1" dirty="0"/>
              <a:t>komt een</a:t>
            </a:r>
            <a:r>
              <a:rPr lang="nl-NL" dirty="0"/>
              <a:t> </a:t>
            </a:r>
            <a:r>
              <a:rPr lang="nl-NL" b="1" dirty="0"/>
              <a:t>kangoeroe aan een naam?</a:t>
            </a:r>
            <a:r>
              <a:rPr lang="nl-NL" dirty="0"/>
              <a:t> Het woord kangoeroe dat betekent : ik weet het niet! </a:t>
            </a:r>
            <a:endParaRPr lang="nl-NL" dirty="0" smtClean="0"/>
          </a:p>
          <a:p>
            <a:pPr marL="0" indent="0">
              <a:buNone/>
            </a:pPr>
            <a:r>
              <a:rPr lang="nl-NL" dirty="0" smtClean="0"/>
              <a:t>Dit </a:t>
            </a:r>
            <a:r>
              <a:rPr lang="nl-NL" dirty="0"/>
              <a:t>kletspraatverhaal ontstond zo'n 250 jaar geleden toen de Engelse ontdekkingsreiziger James Cook voor het eerst de oorspronkelijke bewoners van Australië ontmoette, de Aboriginals. Pas veel later kwam een taalonderzoeker er achter dat het woord kangoeroe eigenlijk komt van het woord ‘</a:t>
            </a:r>
            <a:r>
              <a:rPr lang="nl-NL" dirty="0" err="1"/>
              <a:t>gangurru</a:t>
            </a:r>
            <a:r>
              <a:rPr lang="nl-NL" dirty="0"/>
              <a:t>’ </a:t>
            </a:r>
            <a:endParaRPr lang="nl-NL" dirty="0" smtClean="0"/>
          </a:p>
          <a:p>
            <a:pPr marL="0" indent="0">
              <a:buNone/>
            </a:pPr>
            <a:endParaRPr lang="nl-NL" dirty="0"/>
          </a:p>
          <a:p>
            <a:pPr marL="0" indent="0">
              <a:buNone/>
            </a:pPr>
            <a:r>
              <a:rPr lang="nl-NL" dirty="0" smtClean="0"/>
              <a:t>Aboriginals </a:t>
            </a:r>
            <a:endParaRPr lang="nl-NL" dirty="0"/>
          </a:p>
          <a:p>
            <a:endParaRPr lang="nl-NL" dirty="0"/>
          </a:p>
        </p:txBody>
      </p:sp>
      <p:pic>
        <p:nvPicPr>
          <p:cNvPr id="4" name="Picture 4" descr="Afbeeldingsresultaat voor kangoeroe poep"/>
          <p:cNvPicPr>
            <a:picLocks noChangeAspect="1" noChangeArrowheads="1"/>
          </p:cNvPicPr>
          <p:nvPr/>
        </p:nvPicPr>
        <p:blipFill rotWithShape="1">
          <a:blip r:embed="rId2">
            <a:extLst>
              <a:ext uri="{28A0092B-C50C-407E-A947-70E740481C1C}">
                <a14:useLocalDpi xmlns:a14="http://schemas.microsoft.com/office/drawing/2010/main" val="0"/>
              </a:ext>
            </a:extLst>
          </a:blip>
          <a:srcRect l="10923" t="22160" r="55497" b="19658"/>
          <a:stretch/>
        </p:blipFill>
        <p:spPr bwMode="auto">
          <a:xfrm rot="460192">
            <a:off x="10166466" y="1033059"/>
            <a:ext cx="1712422" cy="16689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fbeeldingsresultaat voor aboriginal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9226" y="5531584"/>
            <a:ext cx="1656599" cy="12100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spTree>
    <p:extLst>
      <p:ext uri="{BB962C8B-B14F-4D97-AF65-F5344CB8AC3E}">
        <p14:creationId xmlns:p14="http://schemas.microsoft.com/office/powerpoint/2010/main" val="4020960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6857" y="82355"/>
            <a:ext cx="3892573" cy="723979"/>
          </a:xfrm>
        </p:spPr>
        <p:txBody>
          <a:bodyPr>
            <a:normAutofit fontScale="90000"/>
          </a:bodyPr>
          <a:lstStyle/>
          <a:p>
            <a:r>
              <a:rPr lang="nl-NL" dirty="0" smtClean="0"/>
              <a:t>Inhoud</a:t>
            </a:r>
            <a:endParaRPr lang="nl-NL" dirty="0"/>
          </a:p>
        </p:txBody>
      </p:sp>
      <p:sp>
        <p:nvSpPr>
          <p:cNvPr id="3" name="Tijdelijke aanduiding voor inhoud 2"/>
          <p:cNvSpPr>
            <a:spLocks noGrp="1"/>
          </p:cNvSpPr>
          <p:nvPr>
            <p:ph idx="1"/>
          </p:nvPr>
        </p:nvSpPr>
        <p:spPr>
          <a:xfrm>
            <a:off x="2156322" y="806334"/>
            <a:ext cx="7729728" cy="5956663"/>
          </a:xfrm>
        </p:spPr>
        <p:txBody>
          <a:bodyPr>
            <a:normAutofit/>
          </a:bodyPr>
          <a:lstStyle/>
          <a:p>
            <a:pPr marL="0" indent="0" algn="ctr">
              <a:buNone/>
            </a:pPr>
            <a:r>
              <a:rPr lang="nl-NL" sz="2400" dirty="0" smtClean="0"/>
              <a:t>Afstamming</a:t>
            </a:r>
          </a:p>
          <a:p>
            <a:pPr marL="0" indent="0" algn="ctr">
              <a:buNone/>
            </a:pPr>
            <a:r>
              <a:rPr lang="nl-NL" sz="2400" dirty="0" smtClean="0"/>
              <a:t>Gevaar kangoeroe</a:t>
            </a:r>
          </a:p>
          <a:p>
            <a:pPr marL="0" indent="0" algn="ctr">
              <a:buNone/>
            </a:pPr>
            <a:r>
              <a:rPr lang="nl-NL" sz="2400" dirty="0" smtClean="0"/>
              <a:t>Leefgebied </a:t>
            </a:r>
          </a:p>
          <a:p>
            <a:pPr marL="0" indent="0" algn="ctr">
              <a:buNone/>
            </a:pPr>
            <a:r>
              <a:rPr lang="nl-NL" sz="2400" dirty="0" smtClean="0"/>
              <a:t>Wat eten ze?</a:t>
            </a:r>
          </a:p>
          <a:p>
            <a:pPr marL="0" indent="0" algn="ctr">
              <a:buNone/>
            </a:pPr>
            <a:r>
              <a:rPr lang="nl-NL" sz="2400" dirty="0" smtClean="0"/>
              <a:t>Hoezo springen kangoeroes?</a:t>
            </a:r>
          </a:p>
          <a:p>
            <a:pPr marL="0" indent="0" algn="ctr">
              <a:buNone/>
            </a:pPr>
            <a:r>
              <a:rPr lang="nl-NL" sz="2400" dirty="0" smtClean="0"/>
              <a:t>Wat zijn de kwaliteiten?</a:t>
            </a:r>
          </a:p>
          <a:p>
            <a:pPr marL="0" indent="0" algn="ctr">
              <a:buNone/>
            </a:pPr>
            <a:r>
              <a:rPr lang="nl-NL" sz="2400" dirty="0" smtClean="0"/>
              <a:t>De buidel</a:t>
            </a:r>
          </a:p>
          <a:p>
            <a:pPr marL="0" indent="0" algn="ctr">
              <a:buNone/>
            </a:pPr>
            <a:r>
              <a:rPr lang="nl-NL" sz="2400" dirty="0" smtClean="0"/>
              <a:t>Hoe word de baby geboren?</a:t>
            </a:r>
          </a:p>
          <a:p>
            <a:pPr marL="0" indent="0" algn="ctr">
              <a:buNone/>
            </a:pPr>
            <a:r>
              <a:rPr lang="nl-NL" sz="2400" dirty="0" smtClean="0"/>
              <a:t>Verschillende kangoeroes</a:t>
            </a:r>
          </a:p>
          <a:p>
            <a:pPr marL="0" indent="0" algn="ctr">
              <a:buNone/>
            </a:pPr>
            <a:r>
              <a:rPr lang="nl-NL" sz="2400" dirty="0" smtClean="0"/>
              <a:t>De geschiedenis</a:t>
            </a:r>
          </a:p>
          <a:p>
            <a:pPr marL="0" indent="0" algn="ctr">
              <a:buNone/>
            </a:pPr>
            <a:r>
              <a:rPr lang="nl-NL" sz="2400" dirty="0" smtClean="0"/>
              <a:t>Weetjes</a:t>
            </a:r>
          </a:p>
          <a:p>
            <a:pPr marL="0" indent="0" algn="ctr">
              <a:buNone/>
            </a:pPr>
            <a:r>
              <a:rPr lang="nl-NL" sz="2400" dirty="0" smtClean="0"/>
              <a:t>En de poep dan?</a:t>
            </a:r>
          </a:p>
          <a:p>
            <a:pPr marL="0" indent="0" algn="ctr">
              <a:buNone/>
            </a:pPr>
            <a:endParaRPr lang="nl-NL" sz="2400" dirty="0"/>
          </a:p>
        </p:txBody>
      </p:sp>
    </p:spTree>
    <p:extLst>
      <p:ext uri="{BB962C8B-B14F-4D97-AF65-F5344CB8AC3E}">
        <p14:creationId xmlns:p14="http://schemas.microsoft.com/office/powerpoint/2010/main" val="4147239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290946"/>
            <a:ext cx="7729728" cy="789710"/>
          </a:xfrm>
        </p:spPr>
        <p:txBody>
          <a:bodyPr/>
          <a:lstStyle/>
          <a:p>
            <a:r>
              <a:rPr lang="nl-NL" dirty="0" smtClean="0"/>
              <a:t>Afstamming</a:t>
            </a:r>
            <a:endParaRPr lang="nl-NL" dirty="0"/>
          </a:p>
        </p:txBody>
      </p:sp>
      <p:sp>
        <p:nvSpPr>
          <p:cNvPr id="3" name="Tijdelijke aanduiding voor inhoud 2"/>
          <p:cNvSpPr>
            <a:spLocks noGrp="1"/>
          </p:cNvSpPr>
          <p:nvPr>
            <p:ph idx="1"/>
          </p:nvPr>
        </p:nvSpPr>
        <p:spPr>
          <a:xfrm>
            <a:off x="2330889" y="2344190"/>
            <a:ext cx="7729728" cy="2294312"/>
          </a:xfrm>
        </p:spPr>
        <p:txBody>
          <a:bodyPr>
            <a:normAutofit/>
          </a:bodyPr>
          <a:lstStyle/>
          <a:p>
            <a:pPr marL="0" indent="0">
              <a:buNone/>
            </a:pPr>
            <a:r>
              <a:rPr lang="nl-NL" dirty="0"/>
              <a:t>Het onderzoeksteam van diverse soorten buideldieren aan de hand DNA. Ze beweren naar aanleiding daarvan dat ten minste een van de buideldiersoorten ooit vanuit Amerika naar Australië is gekomen. De wetenschappers konden via DNA materiaal van diverse soorten buideldieren achterhalen hoe de evolutie en verspreiding van de verschillende soorten is verlopen. Zo ontdekten ze dat twee buideldiersoorten uit Amerika en Australië veel genen delen, waaruit werd afgeleid dat ze nauwe verwanten van elkaar zijn? </a:t>
            </a:r>
          </a:p>
          <a:p>
            <a:pPr marL="0" indent="0">
              <a:buNone/>
            </a:pPr>
            <a:endParaRPr lang="nl-NL" sz="1600" dirty="0"/>
          </a:p>
        </p:txBody>
      </p:sp>
    </p:spTree>
    <p:extLst>
      <p:ext uri="{BB962C8B-B14F-4D97-AF65-F5344CB8AC3E}">
        <p14:creationId xmlns:p14="http://schemas.microsoft.com/office/powerpoint/2010/main" val="1571016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332510"/>
            <a:ext cx="7729728" cy="1188719"/>
          </a:xfrm>
        </p:spPr>
        <p:txBody>
          <a:bodyPr/>
          <a:lstStyle/>
          <a:p>
            <a:r>
              <a:rPr lang="nl-NL" dirty="0" smtClean="0"/>
              <a:t>Gevaar kangoeroe</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gevaren </a:t>
            </a:r>
            <a:r>
              <a:rPr lang="nl-NL" dirty="0"/>
              <a:t>van de kangoeroe zijn dingo’s, </a:t>
            </a:r>
            <a:r>
              <a:rPr lang="nl-NL" dirty="0" smtClean="0"/>
              <a:t>dit zijn katten die de Europezen hebben meegenomen, eigenlijk dus best gevaarlijk voor de kangoeroe.</a:t>
            </a:r>
          </a:p>
          <a:p>
            <a:pPr marL="0" indent="0">
              <a:buNone/>
            </a:pPr>
            <a:r>
              <a:rPr lang="nl-NL" dirty="0" smtClean="0"/>
              <a:t>En natuurlijk wij mensen, wij jagen op de kangoeroe voor hun vacht en vlees. De meesten vinden het lekker maar het wel een groot gevaar voor de kangoeroe. </a:t>
            </a:r>
            <a:endParaRPr lang="nl-NL" dirty="0"/>
          </a:p>
          <a:p>
            <a:endParaRPr lang="nl-NL" dirty="0"/>
          </a:p>
        </p:txBody>
      </p:sp>
    </p:spTree>
    <p:extLst>
      <p:ext uri="{BB962C8B-B14F-4D97-AF65-F5344CB8AC3E}">
        <p14:creationId xmlns:p14="http://schemas.microsoft.com/office/powerpoint/2010/main" val="1782226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640081"/>
            <a:ext cx="7729728" cy="889462"/>
          </a:xfrm>
        </p:spPr>
        <p:txBody>
          <a:bodyPr/>
          <a:lstStyle/>
          <a:p>
            <a:r>
              <a:rPr lang="nl-NL" dirty="0" smtClean="0"/>
              <a:t>leefgebied</a:t>
            </a:r>
            <a:endParaRPr lang="nl-NL" dirty="0"/>
          </a:p>
        </p:txBody>
      </p:sp>
      <p:sp>
        <p:nvSpPr>
          <p:cNvPr id="3" name="Tijdelijke aanduiding voor inhoud 2"/>
          <p:cNvSpPr>
            <a:spLocks noGrp="1"/>
          </p:cNvSpPr>
          <p:nvPr>
            <p:ph idx="1"/>
          </p:nvPr>
        </p:nvSpPr>
        <p:spPr/>
        <p:txBody>
          <a:bodyPr/>
          <a:lstStyle/>
          <a:p>
            <a:pPr marL="0" indent="0">
              <a:buNone/>
            </a:pPr>
            <a:r>
              <a:rPr lang="nl-NL" dirty="0"/>
              <a:t>Waar leven de kangoeroes? </a:t>
            </a:r>
            <a:endParaRPr lang="nl-NL" dirty="0" smtClean="0"/>
          </a:p>
          <a:p>
            <a:pPr marL="0" indent="0">
              <a:buNone/>
            </a:pPr>
            <a:r>
              <a:rPr lang="nl-NL" dirty="0" smtClean="0"/>
              <a:t>Nou de </a:t>
            </a:r>
            <a:r>
              <a:rPr lang="nl-NL" dirty="0"/>
              <a:t>meeste </a:t>
            </a:r>
            <a:r>
              <a:rPr lang="nl-NL" dirty="0" smtClean="0"/>
              <a:t>kangoeroes </a:t>
            </a:r>
            <a:r>
              <a:rPr lang="nl-NL" dirty="0"/>
              <a:t>leven in </a:t>
            </a:r>
            <a:r>
              <a:rPr lang="nl-NL" dirty="0" smtClean="0"/>
              <a:t>Australië, Nieuw-Guinea, Nieuw-Zeeland</a:t>
            </a:r>
            <a:r>
              <a:rPr lang="nl-NL" dirty="0"/>
              <a:t>, Hawaï en </a:t>
            </a:r>
            <a:r>
              <a:rPr lang="nl-NL" dirty="0" smtClean="0"/>
              <a:t>Engeland. Maar ze staan vooral bekent in Australië.</a:t>
            </a:r>
          </a:p>
          <a:p>
            <a:pPr marL="0" indent="0">
              <a:buNone/>
            </a:pPr>
            <a:endParaRPr lang="nl-NL" dirty="0"/>
          </a:p>
          <a:p>
            <a:pPr marL="0" indent="0">
              <a:buNone/>
            </a:pPr>
            <a:r>
              <a:rPr lang="nl-NL" dirty="0" smtClean="0"/>
              <a:t>       Rood = waar ze leven</a:t>
            </a:r>
          </a:p>
          <a:p>
            <a:pPr marL="0" indent="0">
              <a:buNone/>
            </a:pPr>
            <a:r>
              <a:rPr lang="nl-NL" dirty="0" smtClean="0"/>
              <a:t>       Roze = waar ze kunnen leven</a:t>
            </a:r>
          </a:p>
          <a:p>
            <a:pPr marL="0" indent="0">
              <a:buNone/>
            </a:pPr>
            <a:endParaRPr lang="nl-NL" dirty="0"/>
          </a:p>
          <a:p>
            <a:pPr marL="0" indent="0">
              <a:buNone/>
            </a:pPr>
            <a:r>
              <a:rPr lang="nl-NL" dirty="0" smtClean="0"/>
              <a:t> </a:t>
            </a:r>
            <a:endParaRPr lang="nl-NL" dirty="0"/>
          </a:p>
          <a:p>
            <a:pPr marL="0" indent="0">
              <a:buNone/>
            </a:pPr>
            <a:endParaRPr lang="nl-NL" dirty="0"/>
          </a:p>
        </p:txBody>
      </p:sp>
      <p:pic>
        <p:nvPicPr>
          <p:cNvPr id="1026" name="Picture 2" descr="Afbeeldingsresultaat voor leef gebied kangoero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1691" y="3808901"/>
            <a:ext cx="3169830" cy="211322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Rechte verbindingslijn met pijl 4"/>
          <p:cNvCxnSpPr/>
          <p:nvPr/>
        </p:nvCxnSpPr>
        <p:spPr>
          <a:xfrm>
            <a:off x="5120640" y="4349931"/>
            <a:ext cx="1670394" cy="130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Rechte verbindingslijn met pijl 7"/>
          <p:cNvCxnSpPr/>
          <p:nvPr/>
        </p:nvCxnSpPr>
        <p:spPr>
          <a:xfrm>
            <a:off x="5670931" y="4727957"/>
            <a:ext cx="1225431" cy="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8700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141732"/>
            <a:ext cx="7526818" cy="903297"/>
          </a:xfrm>
        </p:spPr>
        <p:txBody>
          <a:bodyPr/>
          <a:lstStyle/>
          <a:p>
            <a:r>
              <a:rPr lang="nl-NL" dirty="0" smtClean="0"/>
              <a:t>Wat eten ze?</a:t>
            </a:r>
            <a:endParaRPr lang="nl-NL" dirty="0"/>
          </a:p>
        </p:txBody>
      </p:sp>
      <p:sp>
        <p:nvSpPr>
          <p:cNvPr id="3" name="Tijdelijke aanduiding voor inhoud 2"/>
          <p:cNvSpPr>
            <a:spLocks noGrp="1"/>
          </p:cNvSpPr>
          <p:nvPr>
            <p:ph idx="1"/>
          </p:nvPr>
        </p:nvSpPr>
        <p:spPr/>
        <p:txBody>
          <a:bodyPr/>
          <a:lstStyle/>
          <a:p>
            <a:pPr marL="0" indent="0">
              <a:buNone/>
            </a:pPr>
            <a:r>
              <a:rPr lang="nl-NL" dirty="0"/>
              <a:t>Wat eten kangoeroes?</a:t>
            </a:r>
          </a:p>
          <a:p>
            <a:pPr marL="0" indent="0">
              <a:buNone/>
            </a:pPr>
            <a:r>
              <a:rPr lang="nl-NL" dirty="0"/>
              <a:t>een kangoeroe is een planten eter. </a:t>
            </a:r>
            <a:r>
              <a:rPr lang="nl-NL" dirty="0" smtClean="0"/>
              <a:t> Hij </a:t>
            </a:r>
            <a:r>
              <a:rPr lang="nl-NL" dirty="0"/>
              <a:t>eet vooral veel gras en ook  bladeren.</a:t>
            </a:r>
          </a:p>
          <a:p>
            <a:pPr marL="0" indent="0">
              <a:buNone/>
            </a:pPr>
            <a:r>
              <a:rPr lang="nl-NL" dirty="0"/>
              <a:t>Een kangoeroe is een herkauwer net als koeien. </a:t>
            </a:r>
            <a:r>
              <a:rPr lang="nl-NL" dirty="0" smtClean="0"/>
              <a:t> En </a:t>
            </a:r>
            <a:r>
              <a:rPr lang="nl-NL" dirty="0"/>
              <a:t>soms komt het eten weer omhoog en dan kauwen ze </a:t>
            </a:r>
            <a:r>
              <a:rPr lang="nl-NL" dirty="0" smtClean="0"/>
              <a:t>het </a:t>
            </a:r>
            <a:r>
              <a:rPr lang="nl-NL" dirty="0"/>
              <a:t>gewoon nog een keertje op!  En veel </a:t>
            </a:r>
            <a:r>
              <a:rPr lang="nl-NL" dirty="0" smtClean="0"/>
              <a:t>water (Dat zit namelijk in de bladeren die ze eten.)</a:t>
            </a:r>
            <a:endParaRPr lang="nl-NL" dirty="0"/>
          </a:p>
          <a:p>
            <a:endParaRPr lang="nl-NL" dirty="0"/>
          </a:p>
        </p:txBody>
      </p:sp>
      <p:pic>
        <p:nvPicPr>
          <p:cNvPr id="5" name="Afbeelding 4" descr="Afbeeldingsresultaat voor eten kangoeroe"/>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77585">
            <a:off x="9666514" y="4189035"/>
            <a:ext cx="1665651" cy="2354126"/>
          </a:xfrm>
          <a:prstGeom prst="rect">
            <a:avLst/>
          </a:prstGeom>
          <a:noFill/>
          <a:ln>
            <a:noFill/>
          </a:ln>
        </p:spPr>
      </p:pic>
    </p:spTree>
    <p:extLst>
      <p:ext uri="{BB962C8B-B14F-4D97-AF65-F5344CB8AC3E}">
        <p14:creationId xmlns:p14="http://schemas.microsoft.com/office/powerpoint/2010/main" val="1564856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26632" y="442177"/>
            <a:ext cx="8114647" cy="1188720"/>
          </a:xfrm>
        </p:spPr>
        <p:style>
          <a:lnRef idx="2">
            <a:schemeClr val="dk1"/>
          </a:lnRef>
          <a:fillRef idx="1">
            <a:schemeClr val="lt1"/>
          </a:fillRef>
          <a:effectRef idx="0">
            <a:schemeClr val="dk1"/>
          </a:effectRef>
          <a:fontRef idx="minor">
            <a:schemeClr val="dk1"/>
          </a:fontRef>
        </p:style>
        <p:txBody>
          <a:bodyPr/>
          <a:lstStyle/>
          <a:p>
            <a:r>
              <a:rPr lang="nl-NL" dirty="0" smtClean="0"/>
              <a:t>Hoezo springen kangoeroes?</a:t>
            </a:r>
            <a:endParaRPr lang="nl-NL" dirty="0"/>
          </a:p>
        </p:txBody>
      </p:sp>
      <p:sp>
        <p:nvSpPr>
          <p:cNvPr id="3" name="Tijdelijke aanduiding voor inhoud 2"/>
          <p:cNvSpPr>
            <a:spLocks noGrp="1"/>
          </p:cNvSpPr>
          <p:nvPr>
            <p:ph idx="1"/>
          </p:nvPr>
        </p:nvSpPr>
        <p:spPr>
          <a:xfrm>
            <a:off x="2126633" y="2337598"/>
            <a:ext cx="7729728" cy="3101983"/>
          </a:xfrm>
        </p:spPr>
        <p:txBody>
          <a:bodyPr/>
          <a:lstStyle/>
          <a:p>
            <a:pPr marL="0" indent="0">
              <a:buNone/>
            </a:pPr>
            <a:r>
              <a:rPr lang="nl-NL" dirty="0"/>
              <a:t>Kangoeroes hebben enorme achterpoten. Door deze enorme poten kunnen ze ver maar ook hoog springen. Verre voorouders van de kangoeroe liepen op hun  achterpoten, voetje voor voetje. Springen konden ze namelijk niet. Hun staart dient als steun en wordt gebruikt als een soort 5e poot.</a:t>
            </a:r>
          </a:p>
          <a:p>
            <a:pPr marL="0" indent="0">
              <a:buNone/>
            </a:pPr>
            <a:r>
              <a:rPr lang="nl-NL" dirty="0"/>
              <a:t>De kangoeroe is niet tweevoetig dus, hij loopt niet,                                                                                                      De kangoeroe is daar namelijk niet sterk genoeg voor.</a:t>
            </a:r>
          </a:p>
          <a:p>
            <a:endParaRPr lang="nl-NL" dirty="0"/>
          </a:p>
        </p:txBody>
      </p:sp>
      <p:pic>
        <p:nvPicPr>
          <p:cNvPr id="4" name="Afbeelding 3" descr="Afbeeldingsresultaat voor springende kangoeroes"/>
          <p:cNvPicPr/>
          <p:nvPr/>
        </p:nvPicPr>
        <p:blipFill>
          <a:blip r:embed="rId2">
            <a:extLst>
              <a:ext uri="{28A0092B-C50C-407E-A947-70E740481C1C}">
                <a14:useLocalDpi xmlns:a14="http://schemas.microsoft.com/office/drawing/2010/main" val="0"/>
              </a:ext>
            </a:extLst>
          </a:blip>
          <a:srcRect/>
          <a:stretch>
            <a:fillRect/>
          </a:stretch>
        </p:blipFill>
        <p:spPr bwMode="auto">
          <a:xfrm>
            <a:off x="7417417" y="4356569"/>
            <a:ext cx="3831590" cy="1155065"/>
          </a:xfrm>
          <a:prstGeom prst="rect">
            <a:avLst/>
          </a:prstGeom>
          <a:noFill/>
          <a:ln>
            <a:noFill/>
          </a:ln>
        </p:spPr>
      </p:pic>
    </p:spTree>
    <p:extLst>
      <p:ext uri="{BB962C8B-B14F-4D97-AF65-F5344CB8AC3E}">
        <p14:creationId xmlns:p14="http://schemas.microsoft.com/office/powerpoint/2010/main" val="3695816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337674"/>
            <a:ext cx="7729728" cy="1188720"/>
          </a:xfrm>
        </p:spPr>
        <p:txBody>
          <a:bodyPr/>
          <a:lstStyle/>
          <a:p>
            <a:r>
              <a:rPr lang="nl-NL" dirty="0" smtClean="0"/>
              <a:t>Wat zijn de kwaliteiten?</a:t>
            </a:r>
            <a:endParaRPr lang="nl-NL" dirty="0"/>
          </a:p>
        </p:txBody>
      </p:sp>
      <p:sp>
        <p:nvSpPr>
          <p:cNvPr id="3" name="Tijdelijke aanduiding voor inhoud 2"/>
          <p:cNvSpPr>
            <a:spLocks noGrp="1"/>
          </p:cNvSpPr>
          <p:nvPr>
            <p:ph idx="1"/>
          </p:nvPr>
        </p:nvSpPr>
        <p:spPr>
          <a:xfrm>
            <a:off x="2231136" y="1946366"/>
            <a:ext cx="7729728" cy="3793661"/>
          </a:xfrm>
        </p:spPr>
        <p:txBody>
          <a:bodyPr>
            <a:normAutofit/>
          </a:bodyPr>
          <a:lstStyle/>
          <a:p>
            <a:pPr marL="0" indent="0">
              <a:buNone/>
            </a:pPr>
            <a:r>
              <a:rPr lang="nl-NL" sz="2000" dirty="0"/>
              <a:t>De kangoeroes hebben veel kwaliteiten. Ze hebben grote en sterke achter poten waardoor ze hoge sprongen kunnen maken en snel kunnen ontsnappen. De vrouwtjes heeft een buidel aan de voorkant van haar buik daar klimt de baby in en dan kan de moeder het baby kangoeroetje kan vervoeren. Kangoeroes hebben een sterke staart waardoor ze in evenwicht kunnen blijven als ze zitten. Sommige kangoeroe soorten groeien hun hele leven door. Kangoeroes leven in een groep maar ze verdedigen zich niet samen tegen de vijand een roedel kangoeroes bestaat uit verschillende families   en als de kangoeroes op de vlucht slaan is het ieder voor zich. Kangoeroes hebben geen stem banden maar maken wel geluid ze knorren hoesten en maken zuiggeluiden, en bij angst en zich bedriegt voelen stampen ze op de grond met hun achter poten </a:t>
            </a:r>
          </a:p>
          <a:p>
            <a:endParaRPr lang="nl-NL" dirty="0"/>
          </a:p>
        </p:txBody>
      </p:sp>
    </p:spTree>
    <p:extLst>
      <p:ext uri="{BB962C8B-B14F-4D97-AF65-F5344CB8AC3E}">
        <p14:creationId xmlns:p14="http://schemas.microsoft.com/office/powerpoint/2010/main" val="1310605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66585" y="141733"/>
            <a:ext cx="5658830" cy="1007798"/>
          </a:xfrm>
        </p:spPr>
        <p:txBody>
          <a:bodyPr>
            <a:normAutofit/>
          </a:bodyPr>
          <a:lstStyle/>
          <a:p>
            <a:r>
              <a:rPr lang="nl-NL" sz="3200" dirty="0" smtClean="0"/>
              <a:t>De buidel</a:t>
            </a:r>
            <a:endParaRPr lang="nl-NL" sz="3200" dirty="0"/>
          </a:p>
        </p:txBody>
      </p:sp>
      <p:sp>
        <p:nvSpPr>
          <p:cNvPr id="3" name="Tijdelijke aanduiding voor inhoud 2"/>
          <p:cNvSpPr>
            <a:spLocks noGrp="1"/>
          </p:cNvSpPr>
          <p:nvPr>
            <p:ph idx="1"/>
          </p:nvPr>
        </p:nvSpPr>
        <p:spPr>
          <a:xfrm>
            <a:off x="2231136" y="1815738"/>
            <a:ext cx="7729728" cy="2272936"/>
          </a:xfrm>
        </p:spPr>
        <p:txBody>
          <a:bodyPr>
            <a:normAutofit fontScale="92500"/>
          </a:bodyPr>
          <a:lstStyle/>
          <a:p>
            <a:pPr marL="0" indent="0">
              <a:buNone/>
            </a:pPr>
            <a:r>
              <a:rPr lang="nl-NL" sz="2000" dirty="0"/>
              <a:t>Waarom heeft een kangoeroe een buidel? Omdat de jonge kangoeroe er in kan liggen. Zij zitten daar vanaf hun geboorte. Hun zitten 9 maanden in de buidel. Na 11 maanden moeten ze eruit. Om te proberen te staan, Maar ze mogen wel af en toe gaan drinken. Wat zit er in de buidel? Nou daar zit 4 tepels van een vrouwtje zodat ze borstvoeding geeft aan iedereen. Wie heeft er nog meer een buidel? Alleen een vrouwtje heeft een buidel. Waarom zit er een vacht binnen? Nou dat is om de baby te verzorgen en warm te houden.</a:t>
            </a:r>
          </a:p>
          <a:p>
            <a:pPr marL="0" indent="0">
              <a:buNone/>
            </a:pPr>
            <a:endParaRPr lang="nl-NL" dirty="0"/>
          </a:p>
        </p:txBody>
      </p:sp>
      <p:pic>
        <p:nvPicPr>
          <p:cNvPr id="5" name="Afbeelding 4" descr="Afbeeldingsresultaat voor baby in de buidel"/>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56684" y="328854"/>
            <a:ext cx="2143579" cy="1641353"/>
          </a:xfrm>
          <a:prstGeom prst="rect">
            <a:avLst/>
          </a:prstGeom>
          <a:noFill/>
          <a:ln>
            <a:noFill/>
          </a:ln>
        </p:spPr>
      </p:pic>
    </p:spTree>
    <p:extLst>
      <p:ext uri="{BB962C8B-B14F-4D97-AF65-F5344CB8AC3E}">
        <p14:creationId xmlns:p14="http://schemas.microsoft.com/office/powerpoint/2010/main" val="2193889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TM10001115[[fn=Pakket]]</Template>
  <TotalTime>67</TotalTime>
  <Words>1095</Words>
  <Application>Microsoft Office PowerPoint</Application>
  <PresentationFormat>Breedbeeld</PresentationFormat>
  <Paragraphs>64</Paragraphs>
  <Slides>14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Arial</vt:lpstr>
      <vt:lpstr>Gill Sans MT</vt:lpstr>
      <vt:lpstr>Parcel</vt:lpstr>
      <vt:lpstr>De kangoeroe</vt:lpstr>
      <vt:lpstr>Inhoud</vt:lpstr>
      <vt:lpstr>Afstamming</vt:lpstr>
      <vt:lpstr>Gevaar kangoeroe</vt:lpstr>
      <vt:lpstr>leefgebied</vt:lpstr>
      <vt:lpstr>Wat eten ze?</vt:lpstr>
      <vt:lpstr>Hoezo springen kangoeroes?</vt:lpstr>
      <vt:lpstr>Wat zijn de kwaliteiten?</vt:lpstr>
      <vt:lpstr>De buidel</vt:lpstr>
      <vt:lpstr>Hoe word de baby geboren?</vt:lpstr>
      <vt:lpstr>Verschillende kangoeroes</vt:lpstr>
      <vt:lpstr>De geschiedenis</vt:lpstr>
      <vt:lpstr>weetjes</vt:lpstr>
      <vt:lpstr>En de poep dan</vt:lpstr>
    </vt:vector>
  </TitlesOfParts>
  <Company>SCPO in het Vechtdal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kangoeroe</dc:title>
  <dc:creator>Groep6</dc:creator>
  <cp:lastModifiedBy>Jacqueline Sybesma</cp:lastModifiedBy>
  <cp:revision>9</cp:revision>
  <dcterms:created xsi:type="dcterms:W3CDTF">2019-06-03T09:36:29Z</dcterms:created>
  <dcterms:modified xsi:type="dcterms:W3CDTF">2019-06-11T17:59:50Z</dcterms:modified>
</cp:coreProperties>
</file>