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72" r:id="rId8"/>
    <p:sldId id="261" r:id="rId9"/>
    <p:sldId id="265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7E76-7639-42D1-A5F8-13E09A96EB0E}" type="datetimeFigureOut">
              <a:rPr lang="nl-NL" smtClean="0"/>
              <a:t>3-6-2019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56B0-D2C1-42AA-88F5-CCC6A655BDB1}" type="slidenum">
              <a:rPr lang="nl-NL" smtClean="0"/>
              <a:t>‹nr.›</a:t>
            </a:fld>
            <a:endParaRPr lang="nl-NL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83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7E76-7639-42D1-A5F8-13E09A96EB0E}" type="datetimeFigureOut">
              <a:rPr lang="nl-NL" smtClean="0"/>
              <a:t>3-6-2019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56B0-D2C1-42AA-88F5-CCC6A655BDB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616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7E76-7639-42D1-A5F8-13E09A96EB0E}" type="datetimeFigureOut">
              <a:rPr lang="nl-NL" smtClean="0"/>
              <a:t>3-6-2019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56B0-D2C1-42AA-88F5-CCC6A655BDB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996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7E76-7639-42D1-A5F8-13E09A96EB0E}" type="datetimeFigureOut">
              <a:rPr lang="nl-NL" smtClean="0"/>
              <a:t>3-6-2019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56B0-D2C1-42AA-88F5-CCC6A655BDB1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3127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7E76-7639-42D1-A5F8-13E09A96EB0E}" type="datetimeFigureOut">
              <a:rPr lang="nl-NL" smtClean="0"/>
              <a:t>3-6-2019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56B0-D2C1-42AA-88F5-CCC6A655BDB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9447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7E76-7639-42D1-A5F8-13E09A96EB0E}" type="datetimeFigureOut">
              <a:rPr lang="nl-NL" smtClean="0"/>
              <a:t>3-6-2019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56B0-D2C1-42AA-88F5-CCC6A655BDB1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675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7E76-7639-42D1-A5F8-13E09A96EB0E}" type="datetimeFigureOut">
              <a:rPr lang="nl-NL" smtClean="0"/>
              <a:t>3-6-2019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56B0-D2C1-42AA-88F5-CCC6A655BDB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4470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7E76-7639-42D1-A5F8-13E09A96EB0E}" type="datetimeFigureOut">
              <a:rPr lang="nl-NL" smtClean="0"/>
              <a:t>3-6-2019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56B0-D2C1-42AA-88F5-CCC6A655BDB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2616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7E76-7639-42D1-A5F8-13E09A96EB0E}" type="datetimeFigureOut">
              <a:rPr lang="nl-NL" smtClean="0"/>
              <a:t>3-6-2019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56B0-D2C1-42AA-88F5-CCC6A655BDB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952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7E76-7639-42D1-A5F8-13E09A96EB0E}" type="datetimeFigureOut">
              <a:rPr lang="nl-NL" smtClean="0"/>
              <a:t>3-6-2019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56B0-D2C1-42AA-88F5-CCC6A655BDB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745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7E76-7639-42D1-A5F8-13E09A96EB0E}" type="datetimeFigureOut">
              <a:rPr lang="nl-NL" smtClean="0"/>
              <a:t>3-6-2019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56B0-D2C1-42AA-88F5-CCC6A655BDB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857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7E76-7639-42D1-A5F8-13E09A96EB0E}" type="datetimeFigureOut">
              <a:rPr lang="nl-NL" smtClean="0"/>
              <a:t>3-6-2019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56B0-D2C1-42AA-88F5-CCC6A655BDB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343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7E76-7639-42D1-A5F8-13E09A96EB0E}" type="datetimeFigureOut">
              <a:rPr lang="nl-NL" smtClean="0"/>
              <a:t>3-6-2019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56B0-D2C1-42AA-88F5-CCC6A655BDB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266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7E76-7639-42D1-A5F8-13E09A96EB0E}" type="datetimeFigureOut">
              <a:rPr lang="nl-NL" smtClean="0"/>
              <a:t>3-6-2019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56B0-D2C1-42AA-88F5-CCC6A655BDB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9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7E76-7639-42D1-A5F8-13E09A96EB0E}" type="datetimeFigureOut">
              <a:rPr lang="nl-NL" smtClean="0"/>
              <a:t>3-6-2019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56B0-D2C1-42AA-88F5-CCC6A655BDB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22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7E76-7639-42D1-A5F8-13E09A96EB0E}" type="datetimeFigureOut">
              <a:rPr lang="nl-NL" smtClean="0"/>
              <a:t>3-6-2019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56B0-D2C1-42AA-88F5-CCC6A655BDB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198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7E76-7639-42D1-A5F8-13E09A96EB0E}" type="datetimeFigureOut">
              <a:rPr lang="nl-NL" smtClean="0"/>
              <a:t>3-6-2019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56B0-D2C1-42AA-88F5-CCC6A655BDB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393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BA67E76-7639-42D1-A5F8-13E09A96EB0E}" type="datetimeFigureOut">
              <a:rPr lang="nl-NL" smtClean="0"/>
              <a:t>3-6-2019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03356B0-D2C1-42AA-88F5-CCC6A655BDB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59726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7340600" cy="2387600"/>
          </a:xfrm>
        </p:spPr>
        <p:txBody>
          <a:bodyPr/>
          <a:lstStyle/>
          <a:p>
            <a:r>
              <a:rPr lang="nl-NL" dirty="0" smtClean="0"/>
              <a:t>Inhoud HAMERHAAI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164522"/>
          </a:xfrm>
        </p:spPr>
        <p:txBody>
          <a:bodyPr>
            <a:normAutofit/>
          </a:bodyPr>
          <a:lstStyle/>
          <a:p>
            <a:r>
              <a:rPr lang="nl-NL" dirty="0"/>
              <a:t>G</a:t>
            </a:r>
            <a:r>
              <a:rPr lang="nl-NL" dirty="0" smtClean="0"/>
              <a:t>ewicht </a:t>
            </a:r>
            <a:endParaRPr lang="nl-NL" dirty="0" smtClean="0"/>
          </a:p>
          <a:p>
            <a:r>
              <a:rPr lang="nl-NL" dirty="0" smtClean="0"/>
              <a:t>Ogen</a:t>
            </a:r>
          </a:p>
          <a:p>
            <a:r>
              <a:rPr lang="nl-NL" dirty="0" smtClean="0"/>
              <a:t>Hoe ziet de hamerhaai eruit </a:t>
            </a:r>
          </a:p>
          <a:p>
            <a:r>
              <a:rPr lang="nl-NL" dirty="0" smtClean="0"/>
              <a:t>Leeftijd </a:t>
            </a:r>
          </a:p>
          <a:p>
            <a:r>
              <a:rPr lang="nl-NL" dirty="0" smtClean="0"/>
              <a:t>Kenmerken</a:t>
            </a:r>
          </a:p>
          <a:p>
            <a:r>
              <a:rPr lang="nl-NL" dirty="0" smtClean="0"/>
              <a:t>Bedreigd</a:t>
            </a:r>
          </a:p>
        </p:txBody>
      </p:sp>
      <p:sp>
        <p:nvSpPr>
          <p:cNvPr id="4" name="Afgeronde rechthoek 3"/>
          <p:cNvSpPr/>
          <p:nvPr/>
        </p:nvSpPr>
        <p:spPr>
          <a:xfrm flipH="1" flipV="1">
            <a:off x="199506" y="187180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 descr="Žralok kladivoun | Potápění, Ponory, Moře - Žabáci.cz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5376">
            <a:off x="6785431" y="1024975"/>
            <a:ext cx="4158335" cy="208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39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22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0459" y="4836467"/>
            <a:ext cx="8534400" cy="1507067"/>
          </a:xfrm>
        </p:spPr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,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4926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eten hamerhaai.</a:t>
            </a:r>
            <a:r>
              <a:rPr lang="nl-NL" dirty="0"/>
              <a:t> </a:t>
            </a:r>
            <a:r>
              <a:rPr lang="nl-NL" dirty="0" smtClean="0"/>
              <a:t>         schildpad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Bijna alles in de zee.                         Pijlstaartrog          slijmerige kwal.</a:t>
            </a:r>
            <a:endParaRPr lang="nl-NL" dirty="0"/>
          </a:p>
        </p:txBody>
      </p:sp>
      <p:pic>
        <p:nvPicPr>
          <p:cNvPr id="1026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906" y="499535"/>
            <a:ext cx="2286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slijmerige kw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906" y="499534"/>
            <a:ext cx="2667000" cy="1714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erelateerde afbeeld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0708" y="4306750"/>
            <a:ext cx="2391844" cy="186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25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lang wordt een hamerhaai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" name="Tekstvak 1"/>
          <p:cNvSpPr txBox="1">
            <a:spLocks noChangeArrowheads="1"/>
          </p:cNvSpPr>
          <p:nvPr/>
        </p:nvSpPr>
        <p:spPr bwMode="auto">
          <a:xfrm>
            <a:off x="1143317" y="1837169"/>
            <a:ext cx="2671762" cy="4372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Ongeveer 3-4 meter</a:t>
            </a:r>
            <a:endParaRPr kumimoji="0" lang="nl-NL" altLang="nl-N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87895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080" y="643465"/>
            <a:ext cx="4813070" cy="310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54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bedreigd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66102" y="872065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Hij wordt </a:t>
            </a:r>
            <a:r>
              <a:rPr lang="nl-NL" dirty="0"/>
              <a:t>a</a:t>
            </a:r>
            <a:r>
              <a:rPr lang="nl-NL" dirty="0" smtClean="0"/>
              <a:t>lleen bedreigd door de mens</a:t>
            </a:r>
          </a:p>
          <a:p>
            <a:endParaRPr lang="nl-NL" dirty="0"/>
          </a:p>
        </p:txBody>
      </p:sp>
      <p:pic>
        <p:nvPicPr>
          <p:cNvPr id="3074" name="Picture 2" descr="Afbeeldingsresultaat voor eten hamerhaa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53340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fbeeldingsresultaat voor hamerhaai o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000376"/>
            <a:ext cx="2485505" cy="3011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38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62212" y="5121101"/>
            <a:ext cx="8534400" cy="1507067"/>
          </a:xfrm>
        </p:spPr>
        <p:txBody>
          <a:bodyPr/>
          <a:lstStyle/>
          <a:p>
            <a:r>
              <a:rPr lang="nl-NL" dirty="0" smtClean="0"/>
              <a:t>gewicht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124073" y="1901079"/>
            <a:ext cx="4038889" cy="2443875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200 tot 600 kilo</a:t>
            </a:r>
            <a:endParaRPr lang="nl-NL" dirty="0"/>
          </a:p>
        </p:txBody>
      </p:sp>
      <p:pic>
        <p:nvPicPr>
          <p:cNvPr id="4098" name="Picture 2" descr="Afbeeldingsresultaat voor gewicht hamerhaa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213" y="786167"/>
            <a:ext cx="3651038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Afbeeldingsresultaat voor gewicht hamerhaa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213" y="2697941"/>
            <a:ext cx="3731260" cy="212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Gerelateerde afbeeld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292" y="786167"/>
            <a:ext cx="2884921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08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Omtrek is 12 oppervlakte 9</a:t>
            </a:r>
            <a:endParaRPr lang="nl-NL" dirty="0"/>
          </a:p>
        </p:txBody>
      </p:sp>
      <p:pic>
        <p:nvPicPr>
          <p:cNvPr id="1026" name="Picture 2" descr="Afbeeldingsresultaat voor hamerhaai oge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54"/>
          <a:stretch/>
        </p:blipFill>
        <p:spPr bwMode="auto">
          <a:xfrm>
            <a:off x="7248699" y="0"/>
            <a:ext cx="4835236" cy="367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75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ziet een hamerhaai er uit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749" y="989215"/>
            <a:ext cx="4779818" cy="2934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99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 smtClean="0"/>
              <a:t>Hij heeft de raarste kop van de haaien.</a:t>
            </a:r>
            <a:endParaRPr lang="nl-NL" dirty="0"/>
          </a:p>
        </p:txBody>
      </p:sp>
      <p:pic>
        <p:nvPicPr>
          <p:cNvPr id="2050" name="Picture 2" descr="Afbeeldingsresultaat voor kenmerken hamerhaa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244" y="499535"/>
            <a:ext cx="253365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at voor kenmerken hamerhaa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244" y="1975911"/>
            <a:ext cx="2533650" cy="209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fbeeldingsresultaat voor kenmerken hamerhaa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243" y="4073237"/>
            <a:ext cx="2533651" cy="249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42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240</TotalTime>
  <Words>67</Words>
  <Application>Microsoft Office PowerPoint</Application>
  <PresentationFormat>Breedbeeld</PresentationFormat>
  <Paragraphs>23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Segment</vt:lpstr>
      <vt:lpstr>Inhoud HAMERHAAI</vt:lpstr>
      <vt:lpstr> </vt:lpstr>
      <vt:lpstr> eten hamerhaai.          schildpad</vt:lpstr>
      <vt:lpstr>Hoe lang wordt een hamerhaai</vt:lpstr>
      <vt:lpstr>bedreigd</vt:lpstr>
      <vt:lpstr>gewicht</vt:lpstr>
      <vt:lpstr>ogen</vt:lpstr>
      <vt:lpstr>Hoe ziet een hamerhaai er uit</vt:lpstr>
      <vt:lpstr>kenmerken</vt:lpstr>
      <vt:lpstr>PowerPoint-presentatie</vt:lpstr>
    </vt:vector>
  </TitlesOfParts>
  <Company>SCPO in het Vechtdal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hamerhaai</dc:title>
  <dc:creator>Groep4</dc:creator>
  <cp:lastModifiedBy>Jacqueline Sybesma</cp:lastModifiedBy>
  <cp:revision>33</cp:revision>
  <dcterms:created xsi:type="dcterms:W3CDTF">2019-04-16T12:49:39Z</dcterms:created>
  <dcterms:modified xsi:type="dcterms:W3CDTF">2019-06-03T19:34:35Z</dcterms:modified>
</cp:coreProperties>
</file>